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6" r:id="rId6"/>
    <p:sldId id="263" r:id="rId7"/>
    <p:sldId id="261" r:id="rId8"/>
    <p:sldId id="267" r:id="rId9"/>
    <p:sldId id="268" r:id="rId10"/>
    <p:sldId id="271" r:id="rId11"/>
    <p:sldId id="272" r:id="rId12"/>
    <p:sldId id="269" r:id="rId13"/>
    <p:sldId id="270" r:id="rId14"/>
    <p:sldId id="273" r:id="rId15"/>
  </p:sldIdLst>
  <p:sldSz cx="12192000" cy="6858000"/>
  <p:notesSz cx="6858000" cy="9144000"/>
  <p:defaultTextStyle>
    <a:defPPr>
      <a:defRPr lang="en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4"/>
    <p:restoredTop sz="94681"/>
  </p:normalViewPr>
  <p:slideViewPr>
    <p:cSldViewPr snapToGrid="0">
      <p:cViewPr varScale="1">
        <p:scale>
          <a:sx n="149" d="100"/>
          <a:sy n="149" d="100"/>
        </p:scale>
        <p:origin x="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8A953-6E72-84F5-1B72-4EBB03DBC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D6B5D-37BB-9075-88D6-F4C34552D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E9631-F183-A02D-5FE2-5A133FCC6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B5C3-9C42-A14E-B483-B36062B70054}" type="datetimeFigureOut">
              <a:rPr lang="en-HU" smtClean="0"/>
              <a:t>18/05/2025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3774F-7783-D75F-61E9-CDAFBC1B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EFC1E-BCC3-BA83-9B39-D2CBE767C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851140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A843-F10A-5436-B6B0-7209D716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F56661-457F-F74A-C5AD-A9E580D95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4AEF5-AF91-BBB4-D64A-AF100DE46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B5C3-9C42-A14E-B483-B36062B70054}" type="datetimeFigureOut">
              <a:rPr lang="en-HU" smtClean="0"/>
              <a:t>18/05/2025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48876-6EAC-5A01-91AB-4B0CEDCE0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4CA2B-0D6F-110B-B58B-6B9E5FFF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387488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51C367-D3DA-375F-86C4-E18D118056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A8E258-1085-9BE5-C398-54946BD76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05AB8-263E-62BA-DB47-449E9B3D6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B5C3-9C42-A14E-B483-B36062B70054}" type="datetimeFigureOut">
              <a:rPr lang="en-HU" smtClean="0"/>
              <a:t>18/05/2025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A9B15-D78D-1DF1-8EBE-C8413D75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189C2-E8FC-AA34-182C-23905C9E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363800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E604-A85C-71C5-B8D4-E8492C2B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1B40D-F77A-2A8C-3EE7-1C0D5DB92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68540-2AC0-F388-EA46-FC44EA183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B5C3-9C42-A14E-B483-B36062B70054}" type="datetimeFigureOut">
              <a:rPr lang="en-HU" smtClean="0"/>
              <a:t>18/05/2025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CCAEA-7F44-DCFD-E8BB-99228616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8C867-ACC8-EDBF-2A7D-68C24E86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118291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94239-C66D-A7B5-1FC5-2FA1D3F2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1CDE8-9EEF-76A5-A825-AFFDB3F46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EFFF8-F9A4-48DE-CE61-AD6A4450E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B5C3-9C42-A14E-B483-B36062B70054}" type="datetimeFigureOut">
              <a:rPr lang="en-HU" smtClean="0"/>
              <a:t>18/05/2025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A03B0-88BD-9EB1-1F82-0F40272B4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D445E-9860-18EB-8BD7-330ACE19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499006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A60-7D3C-1CA6-914E-5434958E6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8C2FF-F8D8-8C36-15D4-509CBA6E5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AAF3A-6EE1-0BB7-A5D8-06B1875C3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704AA-866A-CB55-D2FB-17D076A21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B5C3-9C42-A14E-B483-B36062B70054}" type="datetimeFigureOut">
              <a:rPr lang="en-HU" smtClean="0"/>
              <a:t>18/05/2025</a:t>
            </a:fld>
            <a:endParaRPr lang="en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8BFC7-4600-D156-8E2E-5D6095CB4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2781B-1E03-0EFF-75D2-58B871CC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4192837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3B56-1941-9C99-F3E2-943BC555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9B2BB-E972-0B67-91A2-4F349024B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839340-0F85-55E5-EBE8-4F0DF29BF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BBA2E-9F0C-A780-E046-25D490F865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C5A08-C345-9209-7375-CA145B4AC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640105-FA4A-730D-095F-DA0BA4497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B5C3-9C42-A14E-B483-B36062B70054}" type="datetimeFigureOut">
              <a:rPr lang="en-HU" smtClean="0"/>
              <a:t>18/05/2025</a:t>
            </a:fld>
            <a:endParaRPr lang="en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6EEF26-1860-0C79-B93B-CD11086C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C0F4FC-E9BE-01B9-DDD9-CC203FDF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741621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3928-285E-9C4D-1283-802B0155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153560-E9F4-EFA4-CED6-00D426C9C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B5C3-9C42-A14E-B483-B36062B70054}" type="datetimeFigureOut">
              <a:rPr lang="en-HU" smtClean="0"/>
              <a:t>18/05/2025</a:t>
            </a:fld>
            <a:endParaRPr lang="en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F188AA-2859-A5B8-AFBE-F943781B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D9D7A-D85B-8352-7CD7-5CB29A54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814302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D2BEC3-4289-C582-1203-AC1DDD4B5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B5C3-9C42-A14E-B483-B36062B70054}" type="datetimeFigureOut">
              <a:rPr lang="en-HU" smtClean="0"/>
              <a:t>18/05/2025</a:t>
            </a:fld>
            <a:endParaRPr lang="en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61D4C3-324B-D3CB-CADA-1D4ADCF0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CDB02-8032-9195-6377-81522B84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178056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F195-68D7-B37F-7CC1-5A94B5D91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D2A8-A129-B611-48F4-DDFAF75C1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2F18C-227D-ECC7-89AB-B755E0B1E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00DAD-094A-7DC0-8CBC-7E06DB74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B5C3-9C42-A14E-B483-B36062B70054}" type="datetimeFigureOut">
              <a:rPr lang="en-HU" smtClean="0"/>
              <a:t>18/05/2025</a:t>
            </a:fld>
            <a:endParaRPr lang="en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959C8-0530-624D-4F1D-F0FE51398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55686-ECD1-B2C4-50C8-F87BE6347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010540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42F4-E909-E066-965A-0C8182E60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C8093E-5691-A5B4-2835-662882544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5EDCE-E6D4-EA59-8E4B-9EF5C8A07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81FC3-2EF3-CBF2-9810-0FE21467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B5C3-9C42-A14E-B483-B36062B70054}" type="datetimeFigureOut">
              <a:rPr lang="en-HU" smtClean="0"/>
              <a:t>18/05/2025</a:t>
            </a:fld>
            <a:endParaRPr lang="en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AF94A-C55F-4ECA-39C6-53BE36FC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8683B-DAE6-FAD7-3E38-5EBD5B6A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58225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85B1D3-64E5-68A5-54F8-785B9F331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593C3-1193-A16A-448C-9CADE238F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E9B23-ECC6-3816-9652-C69B71030F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CEB5C3-9C42-A14E-B483-B36062B70054}" type="datetimeFigureOut">
              <a:rPr lang="en-HU" smtClean="0"/>
              <a:t>18/05/2025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A94F2-0A87-184C-8823-9C3422494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B84A4-0B69-4668-917B-C8698F15A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618686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dpi.com/2072-4292/15/3/72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3C193-79CD-62CE-E650-04D8D7E80C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U" dirty="0"/>
              <a:t>Deep Learning Dynamos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BCAA0-33A1-DFDF-CE15-5D0D81CB91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HU" sz="1800" dirty="0"/>
              <a:t>Gema Csanád</a:t>
            </a:r>
          </a:p>
        </p:txBody>
      </p:sp>
    </p:spTree>
    <p:extLst>
      <p:ext uri="{BB962C8B-B14F-4D97-AF65-F5344CB8AC3E}">
        <p14:creationId xmlns:p14="http://schemas.microsoft.com/office/powerpoint/2010/main" val="996007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225D-F499-F85C-793B-C49B8FC4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Medium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AB2D4-212F-8DDB-F2E3-2ECD42153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U" dirty="0"/>
              <a:t>Parameters: 762773</a:t>
            </a:r>
          </a:p>
          <a:p>
            <a:r>
              <a:rPr lang="en-HU" dirty="0"/>
              <a:t>Accuracy: 94%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3134C-EBE8-B3A5-DE9F-177234CEA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38" y="2836912"/>
            <a:ext cx="3310776" cy="3552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5CF757-9623-352A-5450-3F5F9CB0C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302" y="2956499"/>
            <a:ext cx="4149045" cy="282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63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8BE6-FB26-D98B-E7C7-DA0EB2177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5C05-B571-9BCB-7050-2367DAE6E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Large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27404-757E-8463-B23F-F6743D5B8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U" dirty="0"/>
              <a:t>Parameters: 3304769</a:t>
            </a:r>
          </a:p>
          <a:p>
            <a:r>
              <a:rPr lang="en-HU" dirty="0"/>
              <a:t>Accuracy: 96%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10A25-3ADE-E80B-EEC5-F6E019630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20" y="2956499"/>
            <a:ext cx="2693580" cy="2934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94DDC-6B14-A39F-D843-7E7883D24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681" y="2956499"/>
            <a:ext cx="4477238" cy="305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14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369E-1D30-423B-0FAE-34DF183A4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Validation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18A23-D3EB-B25C-6577-5A24CFDA9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U" dirty="0"/>
              <a:t>Accuracy</a:t>
            </a:r>
          </a:p>
          <a:p>
            <a:r>
              <a:rPr lang="en-HU" dirty="0"/>
              <a:t>Precision</a:t>
            </a:r>
          </a:p>
          <a:p>
            <a:r>
              <a:rPr lang="en-HU" dirty="0"/>
              <a:t>Recall</a:t>
            </a:r>
          </a:p>
          <a:p>
            <a:r>
              <a:rPr lang="en-HU" dirty="0"/>
              <a:t>F1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A8532-FA21-F133-A90D-EE60DA464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594" y="1690688"/>
            <a:ext cx="56134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93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9629-A8A2-618B-B671-83DCEB52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87CD4-5B27-EC68-41F5-71A3856D8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U" dirty="0"/>
              <a:t>Gradio</a:t>
            </a:r>
          </a:p>
          <a:p>
            <a:r>
              <a:rPr lang="en-GB" dirty="0"/>
              <a:t>Web based</a:t>
            </a:r>
          </a:p>
          <a:p>
            <a:r>
              <a:rPr lang="en-GB" dirty="0"/>
              <a:t>Upload photo</a:t>
            </a:r>
            <a:endParaRPr lang="en-HU" dirty="0"/>
          </a:p>
          <a:p>
            <a:r>
              <a:rPr lang="en-HU" dirty="0"/>
              <a:t>Can choose from models</a:t>
            </a:r>
          </a:p>
          <a:p>
            <a:r>
              <a:rPr lang="en-HU" dirty="0"/>
              <a:t>Detects wildfire</a:t>
            </a:r>
          </a:p>
          <a:p>
            <a:endParaRPr lang="en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FEF3E-C361-9477-3957-47905AF64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708" y="2089569"/>
            <a:ext cx="6085901" cy="248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97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F0D68-46F0-B00D-B86F-F34E7626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EA988-A347-6340-2145-B489B43AB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U" dirty="0"/>
              <a:t>Accurate model can be build with CNN</a:t>
            </a:r>
          </a:p>
          <a:p>
            <a:r>
              <a:rPr lang="en-HU" dirty="0"/>
              <a:t>Future improvements</a:t>
            </a:r>
          </a:p>
          <a:p>
            <a:pPr lvl="1"/>
            <a:r>
              <a:rPr lang="en-GB" dirty="0"/>
              <a:t>T</a:t>
            </a:r>
            <a:r>
              <a:rPr lang="en-HU" dirty="0"/>
              <a:t>emporal data</a:t>
            </a:r>
          </a:p>
          <a:p>
            <a:pPr lvl="1"/>
            <a:r>
              <a:rPr lang="en-HU" dirty="0"/>
              <a:t>3D CNN</a:t>
            </a:r>
          </a:p>
          <a:p>
            <a:pPr lvl="1"/>
            <a:r>
              <a:rPr lang="en-HU" dirty="0"/>
              <a:t>Expand the dataset </a:t>
            </a:r>
          </a:p>
        </p:txBody>
      </p:sp>
    </p:spTree>
    <p:extLst>
      <p:ext uri="{BB962C8B-B14F-4D97-AF65-F5344CB8AC3E}">
        <p14:creationId xmlns:p14="http://schemas.microsoft.com/office/powerpoint/2010/main" val="667199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08F30-7B25-4014-7DA6-C952359C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4400" dirty="0" err="1"/>
              <a:t>Topic</a:t>
            </a:r>
            <a:r>
              <a:rPr lang="hu-HU" sz="4400" dirty="0"/>
              <a:t>: </a:t>
            </a:r>
            <a:br>
              <a:rPr lang="hu-HU" sz="4400" dirty="0"/>
            </a:br>
            <a:r>
              <a:rPr lang="en-GB" sz="4000" dirty="0"/>
              <a:t>Wildfire Detection Using Satellite Images</a:t>
            </a:r>
            <a:endParaRPr lang="en-HU" dirty="0"/>
          </a:p>
        </p:txBody>
      </p:sp>
      <p:pic>
        <p:nvPicPr>
          <p:cNvPr id="1026" name="Picture 2" descr="GitHub - doguilmak/Wildfire-Prediction-from-Satellite-Imagery: Building  models that can predict whether an area is at risk of a wildfire or not on  satellite images.">
            <a:extLst>
              <a:ext uri="{FF2B5EF4-FFF2-40B4-BE49-F238E27FC236}">
                <a16:creationId xmlns:a16="http://schemas.microsoft.com/office/drawing/2014/main" id="{E2780544-746F-17E0-4C84-EB01EBBC3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107" y="2645385"/>
            <a:ext cx="8475785" cy="247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163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3880-712C-7E05-D36E-D7875535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3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Autonomous Satellite Wildfire Detection Using Hyperspectral Imagery and Neural Networks:</a:t>
            </a:r>
            <a:endParaRPr lang="en-HU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BA70B-1342-25CB-6670-37B645C77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1859"/>
            <a:ext cx="10515600" cy="3855104"/>
          </a:xfrm>
        </p:spPr>
        <p:txBody>
          <a:bodyPr/>
          <a:lstStyle/>
          <a:p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</a:rPr>
              <a:t>Landsat-8 data</a:t>
            </a:r>
          </a:p>
          <a:p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</a:rPr>
              <a:t>3D CNN: 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Goes-16 data</a:t>
            </a:r>
          </a:p>
          <a:p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</a:rPr>
              <a:t>Real-time analysis</a:t>
            </a:r>
            <a:endParaRPr lang="en-GB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Deployed in Australia</a:t>
            </a:r>
          </a:p>
          <a:p>
            <a:endParaRPr lang="en-H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F3412-2347-9BDA-AA14-377201650F0D}"/>
              </a:ext>
            </a:extLst>
          </p:cNvPr>
          <p:cNvSpPr txBox="1"/>
          <p:nvPr/>
        </p:nvSpPr>
        <p:spPr>
          <a:xfrm>
            <a:off x="10237694" y="6060141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dirty="0">
                <a:hlinkClick r:id="rId2"/>
              </a:rPr>
              <a:t>Source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250550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746E-37B3-72C3-C0DA-35BC6887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517CE-FD63-4EFF-FC59-1B2B3761EA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3C4043"/>
                </a:solidFill>
                <a:effectLst/>
                <a:latin typeface="inherit"/>
              </a:rPr>
              <a:t>Kaggle</a:t>
            </a:r>
          </a:p>
          <a:p>
            <a:r>
              <a:rPr lang="en-GB" b="0" i="0" u="none" strike="noStrike" dirty="0">
                <a:solidFill>
                  <a:srgbClr val="3C4043"/>
                </a:solidFill>
                <a:effectLst/>
                <a:latin typeface="inherit"/>
              </a:rPr>
              <a:t>Wildfire : 22710 images</a:t>
            </a:r>
          </a:p>
          <a:p>
            <a:r>
              <a:rPr lang="en-GB" b="0" i="0" u="none" strike="noStrike" dirty="0">
                <a:solidFill>
                  <a:srgbClr val="3C4043"/>
                </a:solidFill>
                <a:effectLst/>
                <a:latin typeface="inherit"/>
              </a:rPr>
              <a:t>No wildfire : 20140 images</a:t>
            </a:r>
          </a:p>
          <a:p>
            <a:r>
              <a:rPr lang="en-GB" b="0" i="0" u="none" strike="noStrike" dirty="0">
                <a:solidFill>
                  <a:srgbClr val="3C4043"/>
                </a:solidFill>
                <a:effectLst/>
                <a:latin typeface="inherit"/>
              </a:rPr>
              <a:t>70/15/15</a:t>
            </a:r>
          </a:p>
        </p:txBody>
      </p:sp>
      <p:pic>
        <p:nvPicPr>
          <p:cNvPr id="6" name="Picture 5" descr="An aerial view of a small island&#10;&#10;AI-generated content may be incorrect.">
            <a:extLst>
              <a:ext uri="{FF2B5EF4-FFF2-40B4-BE49-F238E27FC236}">
                <a16:creationId xmlns:a16="http://schemas.microsoft.com/office/drawing/2014/main" id="{83271F27-7010-E909-72F5-0FEE72A91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842" y="1690688"/>
            <a:ext cx="3473450" cy="347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79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FDCF-206F-42FA-294A-4805BE119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2476"/>
            <a:ext cx="9144000" cy="1329471"/>
          </a:xfrm>
        </p:spPr>
        <p:txBody>
          <a:bodyPr/>
          <a:lstStyle/>
          <a:p>
            <a:r>
              <a:rPr lang="en-HU" dirty="0"/>
              <a:t>Other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3C2DD-868E-CE18-5CF6-BBA618692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08" y="2609875"/>
            <a:ext cx="3382108" cy="3382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B7275-804D-4891-B6D5-B900ADC79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 contrast="-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4907" y="2585308"/>
            <a:ext cx="3382108" cy="340667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44883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44249-712E-A9FB-621B-B57CD21D0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187E-BF72-D0F7-19D4-29BC1C6C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U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DBD07-7063-5401-DBA2-D83974ABB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4612" y="1741200"/>
            <a:ext cx="2915814" cy="80021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Rotation (±30°)</a:t>
            </a:r>
            <a:endParaRPr lang="en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3D084-C91B-C4A9-11D2-A70AA0D5A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31" y="2325548"/>
            <a:ext cx="2915814" cy="2915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3164E-C960-4C45-743C-4A7B08A67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688" y="2345875"/>
            <a:ext cx="2915814" cy="2907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507D20-9999-67BE-4F0B-5A8B74A00122}"/>
              </a:ext>
            </a:extLst>
          </p:cNvPr>
          <p:cNvSpPr txBox="1"/>
          <p:nvPr/>
        </p:nvSpPr>
        <p:spPr>
          <a:xfrm>
            <a:off x="2994428" y="1827055"/>
            <a:ext cx="1607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U" sz="2800" dirty="0"/>
              <a:t>Original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07620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6941-DD15-92EA-F3EE-5F3749A3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Data augmentation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FBF8B-96B7-12B9-F7E7-2C43AE224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677" y="2010559"/>
            <a:ext cx="2759171" cy="27816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3B3E0D-2C31-AA84-95A2-2319181C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698" y="2002544"/>
            <a:ext cx="2759171" cy="2766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AE139C-64AC-ADE7-2F5B-355D23BA0CB5}"/>
              </a:ext>
            </a:extLst>
          </p:cNvPr>
          <p:cNvSpPr txBox="1"/>
          <p:nvPr/>
        </p:nvSpPr>
        <p:spPr>
          <a:xfrm>
            <a:off x="1123638" y="4905246"/>
            <a:ext cx="324967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sz="2800" dirty="0"/>
              <a:t>Random Horizontal </a:t>
            </a:r>
          </a:p>
          <a:p>
            <a:pPr algn="ctr"/>
            <a:r>
              <a:rPr lang="en-HU" sz="2800" dirty="0"/>
              <a:t>Flipping</a:t>
            </a:r>
          </a:p>
          <a:p>
            <a:endParaRPr lang="en-H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E55B3-40EA-183B-C8D4-53A9EFB37A08}"/>
              </a:ext>
            </a:extLst>
          </p:cNvPr>
          <p:cNvSpPr txBox="1"/>
          <p:nvPr/>
        </p:nvSpPr>
        <p:spPr>
          <a:xfrm>
            <a:off x="4926759" y="4905246"/>
            <a:ext cx="278300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sz="2800" dirty="0"/>
              <a:t>Random Resized</a:t>
            </a:r>
          </a:p>
          <a:p>
            <a:pPr algn="ctr"/>
            <a:r>
              <a:rPr lang="en-HU" sz="2800" dirty="0"/>
              <a:t> Crop</a:t>
            </a:r>
          </a:p>
          <a:p>
            <a:endParaRPr lang="en-H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A239A8-1BE9-A390-7CA0-2744B3FAE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889" y="2049414"/>
            <a:ext cx="2759171" cy="27591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4BD4DC-AAF8-A7CE-3B1D-06B9ED13B6C1}"/>
              </a:ext>
            </a:extLst>
          </p:cNvPr>
          <p:cNvSpPr txBox="1"/>
          <p:nvPr/>
        </p:nvSpPr>
        <p:spPr>
          <a:xfrm>
            <a:off x="8182392" y="4941244"/>
            <a:ext cx="32861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sz="2800" dirty="0"/>
              <a:t>Colour Adjustments</a:t>
            </a:r>
          </a:p>
          <a:p>
            <a:endParaRPr lang="en-HU" sz="2800" dirty="0"/>
          </a:p>
        </p:txBody>
      </p:sp>
    </p:spTree>
    <p:extLst>
      <p:ext uri="{BB962C8B-B14F-4D97-AF65-F5344CB8AC3E}">
        <p14:creationId xmlns:p14="http://schemas.microsoft.com/office/powerpoint/2010/main" val="890932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2A843-53BC-5902-A97C-09BBCBBC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Baseline model: 2D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0E921-EDB9-1947-EEDB-F1D35A287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U" dirty="0"/>
              <a:t>Spatial Feature Extraction</a:t>
            </a:r>
          </a:p>
          <a:p>
            <a:r>
              <a:rPr lang="en-HU" dirty="0"/>
              <a:t>Translation Invariance</a:t>
            </a:r>
          </a:p>
          <a:p>
            <a:r>
              <a:rPr lang="en-HU" dirty="0"/>
              <a:t>Hierarchical Feature Learning</a:t>
            </a:r>
          </a:p>
          <a:p>
            <a:r>
              <a:rPr lang="en-HU" dirty="0"/>
              <a:t>Performance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Discriminative Features for Smoke vs. Clouds</a:t>
            </a:r>
            <a:endParaRPr lang="en-H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AC3DE-175D-2CAC-6DED-1777B4FFD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525" y="783184"/>
            <a:ext cx="1955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51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03759-4732-47C4-A9D4-178C4CEC5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65145-8E6F-C27F-8B48-9B15D9C6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52504-4D2A-B5C1-B906-7E936D6DF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HU" dirty="0"/>
              <a:t>inary cross-entropy loss</a:t>
            </a:r>
          </a:p>
          <a:p>
            <a:r>
              <a:rPr lang="en-HU" dirty="0"/>
              <a:t>Optimizer: Adam</a:t>
            </a:r>
          </a:p>
          <a:p>
            <a:r>
              <a:rPr lang="en-HU" dirty="0"/>
              <a:t>Initial learning rate: 0.001</a:t>
            </a:r>
          </a:p>
          <a:p>
            <a:r>
              <a:rPr lang="en-HU" dirty="0"/>
              <a:t>Batch size: 32</a:t>
            </a:r>
          </a:p>
          <a:p>
            <a:r>
              <a:rPr lang="en-HU" dirty="0"/>
              <a:t>Early stopping</a:t>
            </a:r>
          </a:p>
        </p:txBody>
      </p:sp>
    </p:spTree>
    <p:extLst>
      <p:ext uri="{BB962C8B-B14F-4D97-AF65-F5344CB8AC3E}">
        <p14:creationId xmlns:p14="http://schemas.microsoft.com/office/powerpoint/2010/main" val="1207937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164</Words>
  <Application>Microsoft Macintosh PowerPoint</Application>
  <PresentationFormat>Widescreen</PresentationFormat>
  <Paragraphs>59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-webkit-standard</vt:lpstr>
      <vt:lpstr>Aptos</vt:lpstr>
      <vt:lpstr>Aptos Display</vt:lpstr>
      <vt:lpstr>Arial</vt:lpstr>
      <vt:lpstr>inherit</vt:lpstr>
      <vt:lpstr>Office Theme</vt:lpstr>
      <vt:lpstr>Deep Learning Dynamos</vt:lpstr>
      <vt:lpstr>Topic:  Wildfire Detection Using Satellite Images</vt:lpstr>
      <vt:lpstr>Autonomous Satellite Wildfire Detection Using Hyperspectral Imagery and Neural Networks:</vt:lpstr>
      <vt:lpstr>Data exploration</vt:lpstr>
      <vt:lpstr>Other Datasets</vt:lpstr>
      <vt:lpstr>Data augmentation</vt:lpstr>
      <vt:lpstr>Data augmentation</vt:lpstr>
      <vt:lpstr>Baseline model: 2D CNN</vt:lpstr>
      <vt:lpstr>Training</vt:lpstr>
      <vt:lpstr>Medium Model</vt:lpstr>
      <vt:lpstr>Large Model</vt:lpstr>
      <vt:lpstr>Validation set</vt:lpstr>
      <vt:lpstr>GUI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Gema Csanád</dc:creator>
  <cp:lastModifiedBy>Gema Csanád</cp:lastModifiedBy>
  <cp:revision>3</cp:revision>
  <dcterms:created xsi:type="dcterms:W3CDTF">2025-05-17T11:30:38Z</dcterms:created>
  <dcterms:modified xsi:type="dcterms:W3CDTF">2025-05-18T11:56:50Z</dcterms:modified>
</cp:coreProperties>
</file>